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1EF4A14-CE4D-8246-0631-5F40DA7CE6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32EDFC1-A4E8-04A9-43F7-A201F196EF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DC57DFFD-4DEC-9ADE-168B-4082DD0A586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5C97573A-5E20-084B-F180-F5B3C7F8A7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206F67AD-676F-58AE-58DE-808522CBE2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AA1EE4B8-B8E2-CC14-A54D-940CD134E0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F1B2-1872-45BA-934C-6D39ABE5A9D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F3134F-997C-15B2-8B16-384A0D122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DB442-842D-4E54-92CA-64345280C1F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708679E-FA5C-0F32-143A-408A339BE9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DAAA1D3-582F-2E48-9C46-92E757E40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6AB1BF-D6FD-345A-BD9F-E04A5FFE0F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850E6-DDA1-49DF-A705-1FF5DF239C9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0AD7251-2B9C-2B16-4EB9-2941B6F828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08EF417-C59B-573C-77DE-0E31AD896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138344-D3BE-19A8-55AF-4B449BB81D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E1CA3-5AA4-4F93-AA39-D5ADD5C28E4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12AA09F-44FD-1B1F-2A17-CD90ACF622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1C9ACB2-91BB-A704-85A9-6FC6A8161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233973-3B90-4E2B-7D7F-9755B465A3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3145A-F9E4-4CF3-8CD4-7F309E33B47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2641507-C9EC-62B0-AF3D-89C5C4786E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4ABD745-F61B-3E45-9819-0DDE187CE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0453B5-4574-5AC7-A6DF-96613211FD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FE6DD-63C4-45C1-B16F-9C550B97BC4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D4036DDE-4D7A-524C-2993-FDFA3DF057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E5B90E7-E78C-FE56-2733-1B60F5799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EAD160-E782-83F7-3D88-8A363F8075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18D15-95B8-4509-8BEA-29235AE72F3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C94A30B-9250-54B8-4519-4C8E5E6EF7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5ED29A2-FC7F-8F06-CE46-C22951069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073D29-E4F1-99E2-4892-7263340C79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354EE-773E-4889-8F67-D84C7DC899F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EF55292-3B1F-A3F0-20B3-E3F5CB0681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ECA08AD-5FC7-8C46-9042-F010B176B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2F703D-6FFF-6427-D89F-424343C621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F73CC-9C94-44E0-BF27-904D58965FE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A11095B-5AA7-DD32-6D37-9AF52605BE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F04A8AA-B659-D717-DD37-2FEFB9217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D1D4EA-6393-78A0-7039-7B507FE5A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0A448-04F9-4F92-A73A-19FF6EEA891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DC40547-841B-C613-4813-1CEDA9C303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EEE8D44-36A5-E9BE-6AD4-BBA7D4308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E1C9C7-351D-35B8-9D12-4A00FB2DB1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68553-7739-4C7D-9964-DBDE8EFD28F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ACBA5BE-5B31-C345-6B38-A5A87B92AD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BDBF1D5-5BEE-0D62-191E-79A64CE35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>
            <a:extLst>
              <a:ext uri="{FF2B5EF4-FFF2-40B4-BE49-F238E27FC236}">
                <a16:creationId xmlns:a16="http://schemas.microsoft.com/office/drawing/2014/main" id="{96126DDD-B7E3-BA18-2252-E1857C5ED68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9" name="Freeform 3">
              <a:extLst>
                <a:ext uri="{FF2B5EF4-FFF2-40B4-BE49-F238E27FC236}">
                  <a16:creationId xmlns:a16="http://schemas.microsoft.com/office/drawing/2014/main" id="{E309435E-61E4-0D21-8851-041A2A09F5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0" name="Freeform 4">
              <a:extLst>
                <a:ext uri="{FF2B5EF4-FFF2-40B4-BE49-F238E27FC236}">
                  <a16:creationId xmlns:a16="http://schemas.microsoft.com/office/drawing/2014/main" id="{23ECDC8E-A7A2-4A2C-DA40-FDB0851F92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1" name="Freeform 5">
              <a:extLst>
                <a:ext uri="{FF2B5EF4-FFF2-40B4-BE49-F238E27FC236}">
                  <a16:creationId xmlns:a16="http://schemas.microsoft.com/office/drawing/2014/main" id="{E271343A-F440-2F0D-D426-B390C92478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2" name="Freeform 6">
              <a:extLst>
                <a:ext uri="{FF2B5EF4-FFF2-40B4-BE49-F238E27FC236}">
                  <a16:creationId xmlns:a16="http://schemas.microsoft.com/office/drawing/2014/main" id="{E708E977-B6BD-4AD6-CE3F-48CD87FBE3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3" name="Freeform 7">
              <a:extLst>
                <a:ext uri="{FF2B5EF4-FFF2-40B4-BE49-F238E27FC236}">
                  <a16:creationId xmlns:a16="http://schemas.microsoft.com/office/drawing/2014/main" id="{B723EFEA-D6A7-038A-B2D6-B96DF7DB33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4" name="Freeform 8">
              <a:extLst>
                <a:ext uri="{FF2B5EF4-FFF2-40B4-BE49-F238E27FC236}">
                  <a16:creationId xmlns:a16="http://schemas.microsoft.com/office/drawing/2014/main" id="{E6755EE2-1416-80A5-2F0C-8032DAF0C1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5" name="Freeform 9">
              <a:extLst>
                <a:ext uri="{FF2B5EF4-FFF2-40B4-BE49-F238E27FC236}">
                  <a16:creationId xmlns:a16="http://schemas.microsoft.com/office/drawing/2014/main" id="{B081FF1F-20B3-B6F1-3255-EBCD6360CD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6" name="Freeform 10">
              <a:extLst>
                <a:ext uri="{FF2B5EF4-FFF2-40B4-BE49-F238E27FC236}">
                  <a16:creationId xmlns:a16="http://schemas.microsoft.com/office/drawing/2014/main" id="{712DE5D2-759F-81A8-0001-31E396950C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7" name="Freeform 11">
              <a:extLst>
                <a:ext uri="{FF2B5EF4-FFF2-40B4-BE49-F238E27FC236}">
                  <a16:creationId xmlns:a16="http://schemas.microsoft.com/office/drawing/2014/main" id="{3A549B98-AB22-4BE9-A4B4-F9AD4908AD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8" name="Freeform 12">
              <a:extLst>
                <a:ext uri="{FF2B5EF4-FFF2-40B4-BE49-F238E27FC236}">
                  <a16:creationId xmlns:a16="http://schemas.microsoft.com/office/drawing/2014/main" id="{D4E512EF-D8D2-2129-2654-00A0A0B9B9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89" name="Freeform 13">
              <a:extLst>
                <a:ext uri="{FF2B5EF4-FFF2-40B4-BE49-F238E27FC236}">
                  <a16:creationId xmlns:a16="http://schemas.microsoft.com/office/drawing/2014/main" id="{DBA164AE-C174-6EA5-CDEC-616557A9C1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0" name="Freeform 14">
              <a:extLst>
                <a:ext uri="{FF2B5EF4-FFF2-40B4-BE49-F238E27FC236}">
                  <a16:creationId xmlns:a16="http://schemas.microsoft.com/office/drawing/2014/main" id="{BD9C3D09-DD11-2330-0DAC-018DADBBF9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1" name="Freeform 15">
              <a:extLst>
                <a:ext uri="{FF2B5EF4-FFF2-40B4-BE49-F238E27FC236}">
                  <a16:creationId xmlns:a16="http://schemas.microsoft.com/office/drawing/2014/main" id="{24BE9712-C47D-033F-CEFB-787C716636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2" name="Freeform 16">
              <a:extLst>
                <a:ext uri="{FF2B5EF4-FFF2-40B4-BE49-F238E27FC236}">
                  <a16:creationId xmlns:a16="http://schemas.microsoft.com/office/drawing/2014/main" id="{F3BD4BD0-8059-3333-1D20-036CCB014F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3" name="Freeform 17">
              <a:extLst>
                <a:ext uri="{FF2B5EF4-FFF2-40B4-BE49-F238E27FC236}">
                  <a16:creationId xmlns:a16="http://schemas.microsoft.com/office/drawing/2014/main" id="{7864F8D8-1633-C48C-4912-45D6FA91EA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4" name="Freeform 18">
              <a:extLst>
                <a:ext uri="{FF2B5EF4-FFF2-40B4-BE49-F238E27FC236}">
                  <a16:creationId xmlns:a16="http://schemas.microsoft.com/office/drawing/2014/main" id="{FF9B5F3E-3F63-F414-1ABE-1E6EBA9E6D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5" name="Freeform 19">
              <a:extLst>
                <a:ext uri="{FF2B5EF4-FFF2-40B4-BE49-F238E27FC236}">
                  <a16:creationId xmlns:a16="http://schemas.microsoft.com/office/drawing/2014/main" id="{C0203882-0DF6-F5E8-146C-D4DD957DB5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6" name="Freeform 20">
              <a:extLst>
                <a:ext uri="{FF2B5EF4-FFF2-40B4-BE49-F238E27FC236}">
                  <a16:creationId xmlns:a16="http://schemas.microsoft.com/office/drawing/2014/main" id="{484387B3-DA5A-CB51-7AE6-DFE07356F4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7" name="Freeform 21">
              <a:extLst>
                <a:ext uri="{FF2B5EF4-FFF2-40B4-BE49-F238E27FC236}">
                  <a16:creationId xmlns:a16="http://schemas.microsoft.com/office/drawing/2014/main" id="{A5CAC476-6DD3-D3E4-68A0-26F2840C9F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8" name="Freeform 22">
              <a:extLst>
                <a:ext uri="{FF2B5EF4-FFF2-40B4-BE49-F238E27FC236}">
                  <a16:creationId xmlns:a16="http://schemas.microsoft.com/office/drawing/2014/main" id="{B82E2A20-FE0E-F832-266A-424A50459D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9" name="Freeform 23">
              <a:extLst>
                <a:ext uri="{FF2B5EF4-FFF2-40B4-BE49-F238E27FC236}">
                  <a16:creationId xmlns:a16="http://schemas.microsoft.com/office/drawing/2014/main" id="{174D5845-FF93-2754-4735-CDA0F9368A6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0" name="Freeform 24">
              <a:extLst>
                <a:ext uri="{FF2B5EF4-FFF2-40B4-BE49-F238E27FC236}">
                  <a16:creationId xmlns:a16="http://schemas.microsoft.com/office/drawing/2014/main" id="{2CEC09BE-04AB-DBF3-1308-DD07953C1B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1" name="Freeform 25">
              <a:extLst>
                <a:ext uri="{FF2B5EF4-FFF2-40B4-BE49-F238E27FC236}">
                  <a16:creationId xmlns:a16="http://schemas.microsoft.com/office/drawing/2014/main" id="{BD1833D1-E672-F8B5-D906-8E19502135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2" name="Freeform 26">
              <a:extLst>
                <a:ext uri="{FF2B5EF4-FFF2-40B4-BE49-F238E27FC236}">
                  <a16:creationId xmlns:a16="http://schemas.microsoft.com/office/drawing/2014/main" id="{3C599D0C-E397-C468-8CDF-285BF5191B7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3" name="Freeform 27">
              <a:extLst>
                <a:ext uri="{FF2B5EF4-FFF2-40B4-BE49-F238E27FC236}">
                  <a16:creationId xmlns:a16="http://schemas.microsoft.com/office/drawing/2014/main" id="{6E5D8359-8E0A-ACD4-831F-76D0967DB4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4" name="Freeform 28">
              <a:extLst>
                <a:ext uri="{FF2B5EF4-FFF2-40B4-BE49-F238E27FC236}">
                  <a16:creationId xmlns:a16="http://schemas.microsoft.com/office/drawing/2014/main" id="{45F9BFEF-FF5F-6F4F-F8DD-FF5482F59B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5" name="Freeform 29">
              <a:extLst>
                <a:ext uri="{FF2B5EF4-FFF2-40B4-BE49-F238E27FC236}">
                  <a16:creationId xmlns:a16="http://schemas.microsoft.com/office/drawing/2014/main" id="{CF6D8E5A-7124-9705-96C8-554AEC34C3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6" name="Freeform 30">
              <a:extLst>
                <a:ext uri="{FF2B5EF4-FFF2-40B4-BE49-F238E27FC236}">
                  <a16:creationId xmlns:a16="http://schemas.microsoft.com/office/drawing/2014/main" id="{4BF1246B-FAE2-2AA3-2E23-6394A543C4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7" name="Freeform 31">
              <a:extLst>
                <a:ext uri="{FF2B5EF4-FFF2-40B4-BE49-F238E27FC236}">
                  <a16:creationId xmlns:a16="http://schemas.microsoft.com/office/drawing/2014/main" id="{00A8A2BF-406E-DB14-FB1F-9720CE63FC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8" name="Freeform 32">
              <a:extLst>
                <a:ext uri="{FF2B5EF4-FFF2-40B4-BE49-F238E27FC236}">
                  <a16:creationId xmlns:a16="http://schemas.microsoft.com/office/drawing/2014/main" id="{256FFCCD-D3EB-8590-1B7A-0E363C199F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9" name="Freeform 33">
              <a:extLst>
                <a:ext uri="{FF2B5EF4-FFF2-40B4-BE49-F238E27FC236}">
                  <a16:creationId xmlns:a16="http://schemas.microsoft.com/office/drawing/2014/main" id="{7295759F-6B11-68B7-3754-94EDC82CE3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10" name="Freeform 34">
              <a:extLst>
                <a:ext uri="{FF2B5EF4-FFF2-40B4-BE49-F238E27FC236}">
                  <a16:creationId xmlns:a16="http://schemas.microsoft.com/office/drawing/2014/main" id="{0E6AC0E7-CE8C-FD0D-D2C0-5D58689140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11" name="Freeform 35">
              <a:extLst>
                <a:ext uri="{FF2B5EF4-FFF2-40B4-BE49-F238E27FC236}">
                  <a16:creationId xmlns:a16="http://schemas.microsoft.com/office/drawing/2014/main" id="{12A05F13-EF9A-81DE-1BCF-CE15CD18A0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12" name="Freeform 36">
              <a:extLst>
                <a:ext uri="{FF2B5EF4-FFF2-40B4-BE49-F238E27FC236}">
                  <a16:creationId xmlns:a16="http://schemas.microsoft.com/office/drawing/2014/main" id="{C5FCA70F-C2F6-6753-2AF3-CBEAC2A33A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13" name="Freeform 37">
              <a:extLst>
                <a:ext uri="{FF2B5EF4-FFF2-40B4-BE49-F238E27FC236}">
                  <a16:creationId xmlns:a16="http://schemas.microsoft.com/office/drawing/2014/main" id="{DD153776-65B4-90C8-DA88-7D547693BD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14" name="Freeform 38">
              <a:extLst>
                <a:ext uri="{FF2B5EF4-FFF2-40B4-BE49-F238E27FC236}">
                  <a16:creationId xmlns:a16="http://schemas.microsoft.com/office/drawing/2014/main" id="{0ADDD978-93B2-E564-8AAE-C8F2DAB483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4615" name="Group 39">
              <a:extLst>
                <a:ext uri="{FF2B5EF4-FFF2-40B4-BE49-F238E27FC236}">
                  <a16:creationId xmlns:a16="http://schemas.microsoft.com/office/drawing/2014/main" id="{1413DC47-FD2F-CF6A-4729-993DA3D4315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616" name="Freeform 40">
                <a:extLst>
                  <a:ext uri="{FF2B5EF4-FFF2-40B4-BE49-F238E27FC236}">
                    <a16:creationId xmlns:a16="http://schemas.microsoft.com/office/drawing/2014/main" id="{FF05278C-FA3E-955C-F848-BC79B8EED9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17" name="Freeform 41">
                <a:extLst>
                  <a:ext uri="{FF2B5EF4-FFF2-40B4-BE49-F238E27FC236}">
                    <a16:creationId xmlns:a16="http://schemas.microsoft.com/office/drawing/2014/main" id="{80423EB3-1BB1-4A2A-7FCA-677532D3B6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4618" name="Rectangle 42">
            <a:extLst>
              <a:ext uri="{FF2B5EF4-FFF2-40B4-BE49-F238E27FC236}">
                <a16:creationId xmlns:a16="http://schemas.microsoft.com/office/drawing/2014/main" id="{2BD777CB-E26E-3F94-A8C4-F55E6413B1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4619" name="Rectangle 43">
            <a:extLst>
              <a:ext uri="{FF2B5EF4-FFF2-40B4-BE49-F238E27FC236}">
                <a16:creationId xmlns:a16="http://schemas.microsoft.com/office/drawing/2014/main" id="{30FD380A-7529-D4DD-6D24-4AE63F09682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4620" name="Rectangle 44">
            <a:extLst>
              <a:ext uri="{FF2B5EF4-FFF2-40B4-BE49-F238E27FC236}">
                <a16:creationId xmlns:a16="http://schemas.microsoft.com/office/drawing/2014/main" id="{363E82A3-894A-660E-ABBB-EAAC88D82E9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4621" name="Rectangle 45">
            <a:extLst>
              <a:ext uri="{FF2B5EF4-FFF2-40B4-BE49-F238E27FC236}">
                <a16:creationId xmlns:a16="http://schemas.microsoft.com/office/drawing/2014/main" id="{09CEF4BC-F80D-8B22-ABC0-26B9D01469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4622" name="Rectangle 46">
            <a:extLst>
              <a:ext uri="{FF2B5EF4-FFF2-40B4-BE49-F238E27FC236}">
                <a16:creationId xmlns:a16="http://schemas.microsoft.com/office/drawing/2014/main" id="{5186AC3C-B657-2600-CF00-F4F5FA7A4E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077100-7548-4E2B-A363-18A20D4B696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FB44-53F7-7E57-3DB1-0801932C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EAD4D-3EAF-C053-8EBC-E4CE152A3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73529-D69B-F9A9-A436-CE9A34C4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AEAA4-98A1-E26D-E0A5-72D50AC0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BD9B0-A2F2-C931-C289-40738748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C8E91-2B7A-419F-8436-A24F91C434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12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9D2672-AF1B-CC23-D6BA-7FB6F23B6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88C6C-8F0B-AB88-284E-064150C78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A61F4-711E-4FDB-FF08-A119E2A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CF1E0-60F4-EE1E-30D9-5498BEB0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908F8-E897-85E2-A774-F8908413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7C62C-C081-4958-B2C4-D7B87F2ACC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15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6B080-1075-2B1C-BDA8-A6C55391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98FC8BDD-1869-E87F-ECF6-50B09A7EB9A6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D16C6-7D3D-96D4-CF98-3AB2B1858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4A6A4-0E4B-BC99-AFC3-1B60F24D2A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B08F6-3618-DD2D-2A8E-C24E520A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367AB-A162-D0EE-00D7-304FAC79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C849B70-FF66-45A5-B49C-881983C9BB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3621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1C9F-8737-6D0F-FD56-B7587EB7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589AB-C938-C4EE-AE01-48DC8F727C8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A314E585-E48A-F684-4FE1-16B0D5FFD2A8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F4285-85FA-AE49-58E7-ED420E71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DC0D3-7E94-E2D4-2D7D-B8AE5210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93FE2-7BFB-0CD9-6592-A71F1B17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FFE71DE-3F27-4053-8E97-A64BEA0C49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335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FA0-4CDF-0CB1-3599-804677A7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17E6B-9299-B172-4131-58050D810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97E04-BE40-09F1-4146-2CF55FE9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9F73A-63E7-D020-4EA9-A6FE1E7B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BEAC4-3036-BDCC-FF7B-0D10B1C62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3C827-F835-4BB6-8D4B-C41D46DC4F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73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49E7-7B3F-10F8-1E6F-6C5D615EE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2AA97-68D2-2A2D-4704-B78B55740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21BA0-3B60-7881-0917-7E98D610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EAA3B-7D97-6979-55D8-A98A6A00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8200C-2C2A-F664-734D-84BB682B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E8148-A65D-401D-A664-A3AE5ECDD2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1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18AE7-0A83-7C7D-A760-A3ED86CC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1C402-A25C-97FC-38A5-36DF0EB13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4CED3-AFC5-4C3E-75E6-B90875014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DD85C-AD63-BA88-A283-DFA49A34F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2AB56-3873-EF59-1BF3-AF8B9C85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34711-3B4C-04A5-4BAD-EF377722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6B54A-A94F-46FF-A16D-91C786A87D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434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74C0-A3C2-6E2C-A563-DE60D032C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EAD99-5D6C-6E1C-598A-E6F15933D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F0BD3-7817-2679-7395-50D7C89D5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C1363-5FC4-00D7-73AF-5A8573679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444FC-1E36-C263-4644-516C1D091D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E96B5-3B46-C2EB-4B3C-F737B0C9D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4EBC23-EBF9-6814-B756-112204967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EA61E-DD23-208F-699F-32739AF1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1E0C5-25F7-4B73-B996-B39368E87B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79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7378-2EDB-5BCF-E6E2-13F512AD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50A71-27AA-1BED-5979-850BBE33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8BFF7-39D1-6423-FF78-A904647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2B727-1C7E-79B8-F6B3-F78605E9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C557-8975-4644-B435-ED4C455249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813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9203B4-EF68-AD74-9223-A338D43AA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C75BE3-D020-50F1-8B1A-E1A1D9BE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0BF3B-BA18-9D2F-2A77-08014C7D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79C43-2071-45A7-8CDE-D0AB0C9871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016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9062-5331-F1BD-63F9-5A29D6BF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3E19-336A-BDF2-A0F2-BAA03B883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1F398-4B94-A7E5-BF31-FB3BE199D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1975A-A189-0F07-A2EC-08F449DC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467B7-02ED-E5D8-657B-1F9E1604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20222-2C77-7131-5024-5E499BBD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9A4C-98E6-42F7-865D-75A29B7E83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462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D8D9-3ED0-052B-E948-145479A30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81E1FC-8809-0141-69FD-616ACD5AD7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63FEB-24BF-2C2E-9F10-BC57442A7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32E04-8F3F-4341-57E5-0BA836B7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36495-E605-4E96-3736-3B72F163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81584-407F-8126-DD96-FD3CF719F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E020B-6FE9-4AC6-A493-421012DC02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314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>
            <a:extLst>
              <a:ext uri="{FF2B5EF4-FFF2-40B4-BE49-F238E27FC236}">
                <a16:creationId xmlns:a16="http://schemas.microsoft.com/office/drawing/2014/main" id="{8D471789-30A6-47DC-B3A7-75A8ED63DBC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3555" name="Freeform 3">
              <a:extLst>
                <a:ext uri="{FF2B5EF4-FFF2-40B4-BE49-F238E27FC236}">
                  <a16:creationId xmlns:a16="http://schemas.microsoft.com/office/drawing/2014/main" id="{60C6EDC9-38ED-3646-9518-B62548CA87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6" name="Freeform 4">
              <a:extLst>
                <a:ext uri="{FF2B5EF4-FFF2-40B4-BE49-F238E27FC236}">
                  <a16:creationId xmlns:a16="http://schemas.microsoft.com/office/drawing/2014/main" id="{6CD53BDE-FF78-2E15-C561-6E3E1619CF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7" name="Freeform 5">
              <a:extLst>
                <a:ext uri="{FF2B5EF4-FFF2-40B4-BE49-F238E27FC236}">
                  <a16:creationId xmlns:a16="http://schemas.microsoft.com/office/drawing/2014/main" id="{CD640910-912D-7C93-FB1C-64AA487C93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8" name="Freeform 6">
              <a:extLst>
                <a:ext uri="{FF2B5EF4-FFF2-40B4-BE49-F238E27FC236}">
                  <a16:creationId xmlns:a16="http://schemas.microsoft.com/office/drawing/2014/main" id="{557C947C-8716-5049-04FE-2D4BFDCC6F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9" name="Freeform 7">
              <a:extLst>
                <a:ext uri="{FF2B5EF4-FFF2-40B4-BE49-F238E27FC236}">
                  <a16:creationId xmlns:a16="http://schemas.microsoft.com/office/drawing/2014/main" id="{68D9A0D4-5CF7-8347-A0E3-947A4920F30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0" name="Freeform 8">
              <a:extLst>
                <a:ext uri="{FF2B5EF4-FFF2-40B4-BE49-F238E27FC236}">
                  <a16:creationId xmlns:a16="http://schemas.microsoft.com/office/drawing/2014/main" id="{70EF103D-5C19-2B11-04EC-28CE0E9D57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1" name="Freeform 9">
              <a:extLst>
                <a:ext uri="{FF2B5EF4-FFF2-40B4-BE49-F238E27FC236}">
                  <a16:creationId xmlns:a16="http://schemas.microsoft.com/office/drawing/2014/main" id="{5956CC29-E4BE-8E4B-41A3-3D8258A0B8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2" name="Freeform 10">
              <a:extLst>
                <a:ext uri="{FF2B5EF4-FFF2-40B4-BE49-F238E27FC236}">
                  <a16:creationId xmlns:a16="http://schemas.microsoft.com/office/drawing/2014/main" id="{B1058A57-1A49-7E33-2FF7-73C19ED125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3" name="Freeform 11">
              <a:extLst>
                <a:ext uri="{FF2B5EF4-FFF2-40B4-BE49-F238E27FC236}">
                  <a16:creationId xmlns:a16="http://schemas.microsoft.com/office/drawing/2014/main" id="{531D4FC5-24B5-AEF6-6011-66D6BAC605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4" name="Freeform 12">
              <a:extLst>
                <a:ext uri="{FF2B5EF4-FFF2-40B4-BE49-F238E27FC236}">
                  <a16:creationId xmlns:a16="http://schemas.microsoft.com/office/drawing/2014/main" id="{414C277A-3B64-FFBD-8E6E-6F0C676582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5" name="Freeform 13">
              <a:extLst>
                <a:ext uri="{FF2B5EF4-FFF2-40B4-BE49-F238E27FC236}">
                  <a16:creationId xmlns:a16="http://schemas.microsoft.com/office/drawing/2014/main" id="{0BBD5446-ED98-0AAA-017B-F213A665AB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6" name="Freeform 14">
              <a:extLst>
                <a:ext uri="{FF2B5EF4-FFF2-40B4-BE49-F238E27FC236}">
                  <a16:creationId xmlns:a16="http://schemas.microsoft.com/office/drawing/2014/main" id="{592B1908-7EBE-C32F-889D-34B3422A3E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7" name="Freeform 15">
              <a:extLst>
                <a:ext uri="{FF2B5EF4-FFF2-40B4-BE49-F238E27FC236}">
                  <a16:creationId xmlns:a16="http://schemas.microsoft.com/office/drawing/2014/main" id="{A740147C-A6B6-876C-3B99-E81A01E17C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8" name="Freeform 16">
              <a:extLst>
                <a:ext uri="{FF2B5EF4-FFF2-40B4-BE49-F238E27FC236}">
                  <a16:creationId xmlns:a16="http://schemas.microsoft.com/office/drawing/2014/main" id="{7C43DE03-505D-DD61-1428-443961A84C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9" name="Freeform 17">
              <a:extLst>
                <a:ext uri="{FF2B5EF4-FFF2-40B4-BE49-F238E27FC236}">
                  <a16:creationId xmlns:a16="http://schemas.microsoft.com/office/drawing/2014/main" id="{88BFA30F-C470-C7A8-89A2-C99C533647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0" name="Freeform 18">
              <a:extLst>
                <a:ext uri="{FF2B5EF4-FFF2-40B4-BE49-F238E27FC236}">
                  <a16:creationId xmlns:a16="http://schemas.microsoft.com/office/drawing/2014/main" id="{D49E5135-09C3-209F-6D31-3CF7693F3C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1" name="Freeform 19">
              <a:extLst>
                <a:ext uri="{FF2B5EF4-FFF2-40B4-BE49-F238E27FC236}">
                  <a16:creationId xmlns:a16="http://schemas.microsoft.com/office/drawing/2014/main" id="{E4A3E6BC-C062-8477-8546-B791201622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2" name="Freeform 20">
              <a:extLst>
                <a:ext uri="{FF2B5EF4-FFF2-40B4-BE49-F238E27FC236}">
                  <a16:creationId xmlns:a16="http://schemas.microsoft.com/office/drawing/2014/main" id="{E5B8CCB6-9722-033C-3F48-C55B3C7FA1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3" name="Freeform 21">
              <a:extLst>
                <a:ext uri="{FF2B5EF4-FFF2-40B4-BE49-F238E27FC236}">
                  <a16:creationId xmlns:a16="http://schemas.microsoft.com/office/drawing/2014/main" id="{A1705632-79F4-2DA4-8EFA-C50560296B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4" name="Freeform 22">
              <a:extLst>
                <a:ext uri="{FF2B5EF4-FFF2-40B4-BE49-F238E27FC236}">
                  <a16:creationId xmlns:a16="http://schemas.microsoft.com/office/drawing/2014/main" id="{72499A54-7963-DE9E-6E5B-E165F13D06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5" name="Freeform 23">
              <a:extLst>
                <a:ext uri="{FF2B5EF4-FFF2-40B4-BE49-F238E27FC236}">
                  <a16:creationId xmlns:a16="http://schemas.microsoft.com/office/drawing/2014/main" id="{DB2AA11C-B262-5338-2DF3-4C9C0C720D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6" name="Freeform 24">
              <a:extLst>
                <a:ext uri="{FF2B5EF4-FFF2-40B4-BE49-F238E27FC236}">
                  <a16:creationId xmlns:a16="http://schemas.microsoft.com/office/drawing/2014/main" id="{810BA3DA-39D9-5AF1-632F-14A2707B1A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7" name="Freeform 25">
              <a:extLst>
                <a:ext uri="{FF2B5EF4-FFF2-40B4-BE49-F238E27FC236}">
                  <a16:creationId xmlns:a16="http://schemas.microsoft.com/office/drawing/2014/main" id="{4504AD05-455D-BA03-94FF-7B7CC64C37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8" name="Freeform 26">
              <a:extLst>
                <a:ext uri="{FF2B5EF4-FFF2-40B4-BE49-F238E27FC236}">
                  <a16:creationId xmlns:a16="http://schemas.microsoft.com/office/drawing/2014/main" id="{54756DE2-7248-EDBF-41CD-693616D19B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9" name="Freeform 27">
              <a:extLst>
                <a:ext uri="{FF2B5EF4-FFF2-40B4-BE49-F238E27FC236}">
                  <a16:creationId xmlns:a16="http://schemas.microsoft.com/office/drawing/2014/main" id="{11CF404C-7F1E-98E1-723A-C3EC80A884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0" name="Freeform 28">
              <a:extLst>
                <a:ext uri="{FF2B5EF4-FFF2-40B4-BE49-F238E27FC236}">
                  <a16:creationId xmlns:a16="http://schemas.microsoft.com/office/drawing/2014/main" id="{E2040AD1-1330-B5FE-4B35-933BDFA5D3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1" name="Freeform 29">
              <a:extLst>
                <a:ext uri="{FF2B5EF4-FFF2-40B4-BE49-F238E27FC236}">
                  <a16:creationId xmlns:a16="http://schemas.microsoft.com/office/drawing/2014/main" id="{0EC27359-520A-E4AB-B046-1448531AED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2" name="Freeform 30">
              <a:extLst>
                <a:ext uri="{FF2B5EF4-FFF2-40B4-BE49-F238E27FC236}">
                  <a16:creationId xmlns:a16="http://schemas.microsoft.com/office/drawing/2014/main" id="{A63C5C9E-F8D2-5DC7-59B5-5601442A86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3" name="Freeform 31">
              <a:extLst>
                <a:ext uri="{FF2B5EF4-FFF2-40B4-BE49-F238E27FC236}">
                  <a16:creationId xmlns:a16="http://schemas.microsoft.com/office/drawing/2014/main" id="{FC8529F2-913A-C1A5-D3A5-1572B15C3E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4" name="Freeform 32">
              <a:extLst>
                <a:ext uri="{FF2B5EF4-FFF2-40B4-BE49-F238E27FC236}">
                  <a16:creationId xmlns:a16="http://schemas.microsoft.com/office/drawing/2014/main" id="{91F539BC-5244-A2AB-E1ED-2C03E5C1F9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5" name="Freeform 33">
              <a:extLst>
                <a:ext uri="{FF2B5EF4-FFF2-40B4-BE49-F238E27FC236}">
                  <a16:creationId xmlns:a16="http://schemas.microsoft.com/office/drawing/2014/main" id="{A31FCAB1-A01E-4699-C677-E33456B308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6" name="Freeform 34">
              <a:extLst>
                <a:ext uri="{FF2B5EF4-FFF2-40B4-BE49-F238E27FC236}">
                  <a16:creationId xmlns:a16="http://schemas.microsoft.com/office/drawing/2014/main" id="{95667B61-6798-4BDF-BB4E-056E8A02D4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7" name="Freeform 35">
              <a:extLst>
                <a:ext uri="{FF2B5EF4-FFF2-40B4-BE49-F238E27FC236}">
                  <a16:creationId xmlns:a16="http://schemas.microsoft.com/office/drawing/2014/main" id="{160B59EE-3277-8474-DBD5-19C8B38609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8" name="Freeform 36">
              <a:extLst>
                <a:ext uri="{FF2B5EF4-FFF2-40B4-BE49-F238E27FC236}">
                  <a16:creationId xmlns:a16="http://schemas.microsoft.com/office/drawing/2014/main" id="{2F32157A-FB85-FCE4-BCB1-A7DB9F77D7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9" name="Freeform 37">
              <a:extLst>
                <a:ext uri="{FF2B5EF4-FFF2-40B4-BE49-F238E27FC236}">
                  <a16:creationId xmlns:a16="http://schemas.microsoft.com/office/drawing/2014/main" id="{ABAC344B-70EA-E76F-234B-A31F36758A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90" name="Freeform 38">
              <a:extLst>
                <a:ext uri="{FF2B5EF4-FFF2-40B4-BE49-F238E27FC236}">
                  <a16:creationId xmlns:a16="http://schemas.microsoft.com/office/drawing/2014/main" id="{250B7075-B27B-70C2-8671-9E005446F8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3591" name="Group 39">
              <a:extLst>
                <a:ext uri="{FF2B5EF4-FFF2-40B4-BE49-F238E27FC236}">
                  <a16:creationId xmlns:a16="http://schemas.microsoft.com/office/drawing/2014/main" id="{350B8C75-4595-19CC-99F8-7A01C6FE319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3592" name="Freeform 40">
                <a:extLst>
                  <a:ext uri="{FF2B5EF4-FFF2-40B4-BE49-F238E27FC236}">
                    <a16:creationId xmlns:a16="http://schemas.microsoft.com/office/drawing/2014/main" id="{BBCE01A8-D992-E21A-CC69-AB072715E6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93" name="Freeform 41">
                <a:extLst>
                  <a:ext uri="{FF2B5EF4-FFF2-40B4-BE49-F238E27FC236}">
                    <a16:creationId xmlns:a16="http://schemas.microsoft.com/office/drawing/2014/main" id="{8A5E8531-96B5-490D-8514-B67D6802C7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3594" name="Rectangle 42">
            <a:extLst>
              <a:ext uri="{FF2B5EF4-FFF2-40B4-BE49-F238E27FC236}">
                <a16:creationId xmlns:a16="http://schemas.microsoft.com/office/drawing/2014/main" id="{60C60D6F-5B9B-B3D5-790F-4F1D4C53D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3595" name="Rectangle 43">
            <a:extLst>
              <a:ext uri="{FF2B5EF4-FFF2-40B4-BE49-F238E27FC236}">
                <a16:creationId xmlns:a16="http://schemas.microsoft.com/office/drawing/2014/main" id="{71C413E7-3765-8E67-F787-CD3C62483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3596" name="Rectangle 44">
            <a:extLst>
              <a:ext uri="{FF2B5EF4-FFF2-40B4-BE49-F238E27FC236}">
                <a16:creationId xmlns:a16="http://schemas.microsoft.com/office/drawing/2014/main" id="{3465D27C-DA74-4E90-D9EB-20469C91D6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23597" name="Rectangle 45">
            <a:extLst>
              <a:ext uri="{FF2B5EF4-FFF2-40B4-BE49-F238E27FC236}">
                <a16:creationId xmlns:a16="http://schemas.microsoft.com/office/drawing/2014/main" id="{6EAC89ED-D39F-25FC-9CBF-122C26CEA1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23598" name="Rectangle 46">
            <a:extLst>
              <a:ext uri="{FF2B5EF4-FFF2-40B4-BE49-F238E27FC236}">
                <a16:creationId xmlns:a16="http://schemas.microsoft.com/office/drawing/2014/main" id="{4C8CAF69-394F-BD9B-4B48-6D8F6B320C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AAED953-3CD0-482F-9257-EB390387479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ratcus.schoolnet.co.uk/USASproclamation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chives.gov/exhibits/featured_documents/emancipation_proclamation/index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s.gov/exhibits/featured_documents/emancipation_proclamation/images/emancipation_01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985D592-154B-DC19-B543-DE8437EC40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Lincoln and the Emancipation Proclamation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C9884B1-817D-C62D-6C4D-447C0699F7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Race Relations in the South 1863-1912</a:t>
            </a:r>
          </a:p>
          <a:p>
            <a:r>
              <a:rPr lang="en-GB" altLang="en-US"/>
              <a:t>Unit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446F8AAF-3B47-8AE5-4EC3-14B80C621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DEAD09-B6BA-2686-951F-28B5E2C8B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r>
              <a:rPr lang="en-GB" altLang="en-US" sz="4000"/>
              <a:t>What motives lay behind Lincoln’s issuing of the Emancipation Proclamation?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E3E2D6-B75F-9300-7BA4-DDDC085E7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8063"/>
            <a:ext cx="8229600" cy="38528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/>
              <a:t>Underlying questions:</a:t>
            </a:r>
          </a:p>
          <a:p>
            <a:r>
              <a:rPr lang="en-GB" altLang="en-US"/>
              <a:t>What was the Emancipation Proclamation?</a:t>
            </a:r>
          </a:p>
          <a:p>
            <a:r>
              <a:rPr lang="en-GB" altLang="en-US"/>
              <a:t>What effects did the Emancipation Proclamation have on slaves?</a:t>
            </a:r>
          </a:p>
          <a:p>
            <a:r>
              <a:rPr lang="en-GB" altLang="en-US"/>
              <a:t>Why was the Emancipation Proclamation issued?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3BB507-E601-E211-D2C9-55A75B587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Resources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F84B854-877A-AC57-01B9-CFC60A8A7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4 handouts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Encarta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Farmer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Zinn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Brogan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Willoughby p.19-29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Internet</a:t>
            </a:r>
          </a:p>
          <a:p>
            <a:pPr lvl="1">
              <a:lnSpc>
                <a:spcPct val="90000"/>
              </a:lnSpc>
            </a:pPr>
            <a:r>
              <a:rPr lang="en-GB" altLang="en-US" sz="2400">
                <a:hlinkClick r:id="rId3"/>
              </a:rPr>
              <a:t>www.sparatcus.schoolnet.co.uk/USASproclamation.htm</a:t>
            </a:r>
            <a:endParaRPr lang="en-GB" altLang="en-US" sz="2400"/>
          </a:p>
          <a:p>
            <a:pPr lvl="1">
              <a:lnSpc>
                <a:spcPct val="90000"/>
              </a:lnSpc>
            </a:pPr>
            <a:r>
              <a:rPr lang="en-GB" altLang="en-US" sz="2400">
                <a:hlinkClick r:id="rId4"/>
              </a:rPr>
              <a:t>www.archives.gov/exhibits/featured_documents/emancipation_proclamation/index.html</a:t>
            </a: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49A65C5-1996-B372-1966-B9F5D6485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Outcomes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34E72A2-46DD-35DA-389A-331F00B7A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Mind maps</a:t>
            </a:r>
          </a:p>
          <a:p>
            <a:r>
              <a:rPr lang="en-GB" altLang="en-US"/>
              <a:t>Essay question</a:t>
            </a:r>
          </a:p>
          <a:p>
            <a:pPr lvl="1"/>
            <a:r>
              <a:rPr lang="en-GB" altLang="en-US"/>
              <a:t>To what extent was Lincoln’s Emancipation Proclamation (1863) the result of a genuine desire to free blacks?</a:t>
            </a:r>
          </a:p>
          <a:p>
            <a:pPr lvl="1">
              <a:buFontTx/>
              <a:buNone/>
            </a:pPr>
            <a:r>
              <a:rPr lang="en-GB" altLang="en-US"/>
              <a:t>	January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C7EAA92-C5AF-84EF-3EE2-3213F80BE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What was the Emancipation Proclamation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2A2DFDE-B1D8-20DB-DE17-DF1533021CD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Preliminary proclamation issued  22</a:t>
            </a:r>
            <a:r>
              <a:rPr lang="en-GB" altLang="en-US" sz="2800" baseline="30000"/>
              <a:t>nd</a:t>
            </a:r>
            <a:r>
              <a:rPr lang="en-GB" altLang="en-US" sz="2800"/>
              <a:t> Sept 1862</a:t>
            </a:r>
          </a:p>
          <a:p>
            <a:r>
              <a:rPr lang="en-GB" altLang="en-US" sz="2800"/>
              <a:t>Freed all slaves who were in Confederate states fighting against the Union</a:t>
            </a:r>
          </a:p>
          <a:p>
            <a:r>
              <a:rPr lang="en-GB" altLang="en-US" sz="2800"/>
              <a:t>Did not free all slaves!  Was very limited.</a:t>
            </a:r>
          </a:p>
        </p:txBody>
      </p:sp>
      <p:pic>
        <p:nvPicPr>
          <p:cNvPr id="5126" name="Picture 6" descr="Emancipation Proclamation, page 1">
            <a:hlinkClick r:id="rId3"/>
            <a:extLst>
              <a:ext uri="{FF2B5EF4-FFF2-40B4-BE49-F238E27FC236}">
                <a16:creationId xmlns:a16="http://schemas.microsoft.com/office/drawing/2014/main" id="{44C67F4E-64CB-3545-730C-8F9E0F2461B0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557338"/>
            <a:ext cx="3527425" cy="46085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0A5585B-DDE8-F72C-FF0C-F6A8A1331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Timeline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11BBC10-53CC-4DCE-BEFC-4771F0069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1861			Outbreak of Civil War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July 1861		Crittenden Resolutions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13 March 1862	Annulment of Fugitive Slave 			Laws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10 April 1862	Congress agree to 					compensate slave owners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19 June 1862	Congress rule slavery is 				illegal in U.S. territories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B27ECEA-8F03-0A33-EDF6-CDD2F59E9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Timeline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30867BD-B6FE-3189-EF41-D89199D00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/>
              <a:t>July 1862		Confiscation Act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17 Sept 1862	Union victory at Antietam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22 Sept 1862	Preliminary Emancipation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				Proclamation issued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1 Jan 1862	Emancipation Proclamation 			issued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31 Jan 1865	13</a:t>
            </a:r>
            <a:r>
              <a:rPr lang="en-GB" altLang="en-US" baseline="30000"/>
              <a:t>th</a:t>
            </a:r>
            <a:r>
              <a:rPr lang="en-GB" altLang="en-US"/>
              <a:t> Amendment to the 				Constitution.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D3B0B1B9-BA78-5D16-EA84-52E4A99DD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r>
              <a:rPr lang="en-GB" altLang="en-US" sz="4000"/>
              <a:t>Why did Lincoln issue the Emancipation Proclamation?</a:t>
            </a:r>
            <a:br>
              <a:rPr lang="en-GB" altLang="en-US" sz="4000"/>
            </a:br>
            <a:r>
              <a:rPr lang="en-GB" altLang="en-US" sz="4000"/>
              <a:t>Lincoln’s views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AA0A5F3B-C24E-B9F8-E440-C676871B65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38600" cy="3997325"/>
          </a:xfrm>
        </p:spPr>
        <p:txBody>
          <a:bodyPr/>
          <a:lstStyle/>
          <a:p>
            <a:r>
              <a:rPr lang="en-GB" altLang="en-US" sz="2800"/>
              <a:t>Personal views</a:t>
            </a:r>
          </a:p>
          <a:p>
            <a:r>
              <a:rPr lang="en-GB" altLang="en-US" sz="2800"/>
              <a:t>Political stance</a:t>
            </a:r>
          </a:p>
          <a:p>
            <a:r>
              <a:rPr lang="en-GB" altLang="en-US" sz="2800"/>
              <a:t>Lincoln’s ideas on slavery</a:t>
            </a:r>
          </a:p>
          <a:p>
            <a:r>
              <a:rPr lang="en-GB" altLang="en-US" sz="2800"/>
              <a:t>Slavery and the Civil War</a:t>
            </a:r>
          </a:p>
          <a:p>
            <a:endParaRPr lang="en-GB" altLang="en-US" sz="2800"/>
          </a:p>
        </p:txBody>
      </p:sp>
      <p:pic>
        <p:nvPicPr>
          <p:cNvPr id="10248" name="Picture 8">
            <a:extLst>
              <a:ext uri="{FF2B5EF4-FFF2-40B4-BE49-F238E27FC236}">
                <a16:creationId xmlns:a16="http://schemas.microsoft.com/office/drawing/2014/main" id="{072E9905-E60B-9025-0CDE-0A89C6070D0B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2133600"/>
            <a:ext cx="3060700" cy="39639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784329A-B917-92E9-ABEE-59E19D72B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Task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76370D7-70A4-DB25-5C6A-44C1E7B30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/>
              <a:t>Using extracts from Lincoln’s letters and speeches brainstorm his views on slavery and the rights of Blacks under the following headings:</a:t>
            </a:r>
          </a:p>
          <a:p>
            <a:r>
              <a:rPr lang="en-GB" altLang="en-US" sz="2800"/>
              <a:t>Personal views</a:t>
            </a:r>
          </a:p>
          <a:p>
            <a:r>
              <a:rPr lang="en-GB" altLang="en-US" sz="2800"/>
              <a:t>Political stance</a:t>
            </a:r>
          </a:p>
          <a:p>
            <a:r>
              <a:rPr lang="en-GB" altLang="en-US" sz="2800"/>
              <a:t>Lincoln’s views on slavery</a:t>
            </a:r>
          </a:p>
          <a:p>
            <a:r>
              <a:rPr lang="en-GB" altLang="en-US" sz="2800"/>
              <a:t>Slavery and the Civil War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46</TotalTime>
  <Words>390</Words>
  <Application>Microsoft Office PowerPoint</Application>
  <PresentationFormat>On-screen Show (4:3)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Beam</vt:lpstr>
      <vt:lpstr>Lincoln and the Emancipation Proclamation</vt:lpstr>
      <vt:lpstr>What motives lay behind Lincoln’s issuing of the Emancipation Proclamation?</vt:lpstr>
      <vt:lpstr>Resources</vt:lpstr>
      <vt:lpstr>Outcomes</vt:lpstr>
      <vt:lpstr>What was the Emancipation Proclamation</vt:lpstr>
      <vt:lpstr>Timeline</vt:lpstr>
      <vt:lpstr>Timeline</vt:lpstr>
      <vt:lpstr>Why did Lincoln issue the Emancipation Proclamation? Lincoln’s views</vt:lpstr>
      <vt:lpstr>Task</vt:lpstr>
      <vt:lpstr>PowerPoint Presentation</vt:lpstr>
    </vt:vector>
  </TitlesOfParts>
  <Company>The Brunts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and the Emancipation Proclamation</dc:title>
  <dc:subject>Lincoln and the Emancipation Proclamation</dc:subject>
  <dc:creator>cjames</dc:creator>
  <cp:keywords>Lincoln and the Emancipation Proclamation</cp:keywords>
  <dc:description>Lincoln and the Emancipation Proclamation</dc:description>
  <cp:lastModifiedBy>Nayan GRIFFITHS</cp:lastModifiedBy>
  <cp:revision>8</cp:revision>
  <dcterms:created xsi:type="dcterms:W3CDTF">2005-11-07T10:09:19Z</dcterms:created>
  <dcterms:modified xsi:type="dcterms:W3CDTF">2023-06-06T10:45:22Z</dcterms:modified>
  <cp:category>Lincoln and the Emancipation Proclamation</cp:category>
</cp:coreProperties>
</file>